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4" r:id="rId6"/>
    <p:sldId id="265" r:id="rId7"/>
    <p:sldId id="266" r:id="rId8"/>
    <p:sldId id="262" r:id="rId9"/>
    <p:sldId id="263" r:id="rId10"/>
    <p:sldId id="277" r:id="rId11"/>
    <p:sldId id="267" r:id="rId12"/>
    <p:sldId id="276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6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FISU – Elinvoimaa resurssiviisaudesta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87974"/>
            <a:ext cx="26277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FISU – Elinvoimaa resurssiviisaudesta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FISU – Elinvoimaa resurssiviisaudesta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FISU – Elinvoimaa resurssiviisaudesta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-6980"/>
            <a:ext cx="9144000" cy="45159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03598"/>
            <a:ext cx="4176464" cy="2592288"/>
          </a:xfr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16016" y="-6980"/>
            <a:ext cx="4427984" cy="45159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03598"/>
            <a:ext cx="4176464" cy="2592288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16016" y="-6980"/>
            <a:ext cx="4427984" cy="45159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03598"/>
            <a:ext cx="4176464" cy="2592288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16016" y="-6980"/>
            <a:ext cx="4427984" cy="45159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396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FFCA-2F2E-42ED-885A-8B2BBB73FA09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692872"/>
            <a:ext cx="2232242" cy="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3" r:id="rId5"/>
    <p:sldLayoutId id="2147483664" r:id="rId6"/>
    <p:sldLayoutId id="2147483662" r:id="rId7"/>
    <p:sldLayoutId id="2147483650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7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TITLE S</a:t>
            </a:r>
            <a:r>
              <a:rPr lang="en-US" dirty="0" smtClean="0"/>
              <a:t>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Firstname</a:t>
            </a:r>
            <a:r>
              <a:rPr lang="fi-FI" dirty="0"/>
              <a:t> </a:t>
            </a:r>
            <a:r>
              <a:rPr lang="fi-FI" dirty="0" err="1" smtClean="0"/>
              <a:t>Lastname</a:t>
            </a:r>
            <a:endParaRPr lang="fi-FI" dirty="0" smtClean="0"/>
          </a:p>
          <a:p>
            <a:r>
              <a:rPr lang="fi-FI" dirty="0" smtClean="0"/>
              <a:t>FISU</a:t>
            </a:r>
          </a:p>
          <a:p>
            <a:r>
              <a:rPr lang="fi-FI" dirty="0" err="1" smtClean="0"/>
              <a:t>Place</a:t>
            </a:r>
            <a:r>
              <a:rPr lang="fi-FI" dirty="0"/>
              <a:t> </a:t>
            </a:r>
            <a:r>
              <a:rPr lang="fi-FI" dirty="0" smtClean="0"/>
              <a:t>and</a:t>
            </a:r>
            <a:r>
              <a:rPr lang="fi-FI" dirty="0" smtClean="0"/>
              <a:t> </a:t>
            </a:r>
            <a:r>
              <a:rPr lang="fi-FI" dirty="0" err="1"/>
              <a:t>d</a:t>
            </a:r>
            <a:r>
              <a:rPr lang="fi-FI" dirty="0" err="1" smtClean="0"/>
              <a:t>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1</a:t>
            </a:r>
            <a:br>
              <a:rPr lang="fi-FI" dirty="0"/>
            </a:br>
            <a:r>
              <a:rPr lang="fi-FI" b="0" dirty="0" err="1"/>
              <a:t>Sample</a:t>
            </a:r>
            <a:r>
              <a:rPr lang="fi-FI" b="0" dirty="0"/>
              <a:t> </a:t>
            </a:r>
            <a:r>
              <a:rPr lang="fi-FI" b="0" dirty="0" err="1"/>
              <a:t>txt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57" r="33069" b="-157"/>
          <a:stretch/>
        </p:blipFill>
        <p:spPr>
          <a:xfrm>
            <a:off x="4716016" y="-6980"/>
            <a:ext cx="4427984" cy="4515966"/>
          </a:xfrm>
        </p:spPr>
      </p:pic>
    </p:spTree>
    <p:extLst>
      <p:ext uri="{BB962C8B-B14F-4D97-AF65-F5344CB8AC3E}">
        <p14:creationId xmlns:p14="http://schemas.microsoft.com/office/powerpoint/2010/main" val="105119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txt</a:t>
            </a:r>
            <a:r>
              <a:rPr lang="fi-FI" dirty="0" smtClean="0"/>
              <a:t> </a:t>
            </a:r>
            <a:r>
              <a:rPr lang="fi-FI" dirty="0" smtClean="0"/>
              <a:t>1 size:32</a:t>
            </a:r>
          </a:p>
          <a:p>
            <a:pPr lvl="1"/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txt</a:t>
            </a:r>
            <a:r>
              <a:rPr lang="fi-FI" dirty="0" smtClean="0"/>
              <a:t> </a:t>
            </a:r>
            <a:r>
              <a:rPr lang="fi-FI" dirty="0" smtClean="0"/>
              <a:t>2 size:28</a:t>
            </a:r>
            <a:endParaRPr lang="fi-FI" dirty="0"/>
          </a:p>
          <a:p>
            <a:pPr lvl="2"/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txt</a:t>
            </a:r>
            <a:r>
              <a:rPr lang="fi-FI" dirty="0" smtClean="0"/>
              <a:t> </a:t>
            </a:r>
            <a:r>
              <a:rPr lang="fi-FI" dirty="0" smtClean="0"/>
              <a:t>3 size:24</a:t>
            </a:r>
            <a:endParaRPr lang="fi-FI" dirty="0"/>
          </a:p>
          <a:p>
            <a:pPr lvl="3"/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txt</a:t>
            </a:r>
            <a:r>
              <a:rPr lang="fi-FI" dirty="0" smtClean="0"/>
              <a:t> </a:t>
            </a:r>
            <a:r>
              <a:rPr lang="fi-FI" dirty="0" smtClean="0"/>
              <a:t>4 size:20</a:t>
            </a:r>
            <a:endParaRPr lang="fi-FI" dirty="0"/>
          </a:p>
          <a:p>
            <a:pPr lvl="4"/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txt</a:t>
            </a:r>
            <a:r>
              <a:rPr lang="fi-FI" dirty="0" smtClean="0"/>
              <a:t> </a:t>
            </a:r>
            <a:r>
              <a:rPr lang="fi-FI" dirty="0" smtClean="0"/>
              <a:t>5 size:20</a:t>
            </a:r>
            <a:endParaRPr lang="fi-FI" dirty="0"/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Main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1 size:32</a:t>
            </a:r>
          </a:p>
          <a:p>
            <a:pPr lvl="1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2 size:28</a:t>
            </a:r>
          </a:p>
          <a:p>
            <a:pPr lvl="2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3 size:24</a:t>
            </a:r>
          </a:p>
          <a:p>
            <a:pPr lvl="3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4 size:20</a:t>
            </a:r>
          </a:p>
          <a:p>
            <a:pPr lvl="4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5 size:20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0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TITLE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r>
              <a:rPr lang="fi-FI" dirty="0"/>
              <a:t>FISU</a:t>
            </a:r>
          </a:p>
          <a:p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 TITLE 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r>
              <a:rPr lang="fi-FI" dirty="0"/>
              <a:t>FISU</a:t>
            </a:r>
          </a:p>
          <a:p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1295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131590"/>
            <a:ext cx="5902424" cy="1152128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SAMPLE</a:t>
            </a:r>
            <a:r>
              <a:rPr lang="fi-FI" dirty="0">
                <a:solidFill>
                  <a:schemeClr val="bg1"/>
                </a:solidFill>
              </a:rPr>
              <a:t/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COVER SLIDE + BIG BACKGROUND 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698626"/>
            <a:ext cx="5544616" cy="1097260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r>
              <a:rPr lang="fi-FI" dirty="0" err="1">
                <a:solidFill>
                  <a:schemeClr val="bg1"/>
                </a:solidFill>
              </a:rPr>
              <a:t>Place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8506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1275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3245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smtClean="0"/>
              <a:t>1</a:t>
            </a:r>
            <a:br>
              <a:rPr lang="fi-FI" dirty="0" smtClean="0"/>
            </a:br>
            <a:r>
              <a:rPr lang="fi-FI" b="0" dirty="0" err="1" smtClean="0"/>
              <a:t>Sample</a:t>
            </a:r>
            <a:r>
              <a:rPr lang="fi-FI" b="0" dirty="0" smtClean="0"/>
              <a:t> </a:t>
            </a:r>
            <a:r>
              <a:rPr lang="fi-FI" b="0" dirty="0" err="1" smtClean="0"/>
              <a:t>txt</a:t>
            </a:r>
            <a:endParaRPr lang="en-US" b="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r="21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1</a:t>
            </a:r>
            <a:br>
              <a:rPr lang="fi-FI" dirty="0"/>
            </a:br>
            <a:r>
              <a:rPr lang="fi-FI" b="0" dirty="0" err="1"/>
              <a:t>Sample</a:t>
            </a:r>
            <a:r>
              <a:rPr lang="fi-FI" b="0" dirty="0"/>
              <a:t> </a:t>
            </a:r>
            <a:r>
              <a:rPr lang="fi-FI" b="0" dirty="0" err="1"/>
              <a:t>txt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r="22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5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SU">
      <a:dk1>
        <a:sysClr val="windowText" lastClr="000000"/>
      </a:dk1>
      <a:lt1>
        <a:sysClr val="window" lastClr="FFFFFF"/>
      </a:lt1>
      <a:dk2>
        <a:srgbClr val="415D75"/>
      </a:dk2>
      <a:lt2>
        <a:srgbClr val="E8E8E8"/>
      </a:lt2>
      <a:accent1>
        <a:srgbClr val="86C440"/>
      </a:accent1>
      <a:accent2>
        <a:srgbClr val="C3D82E"/>
      </a:accent2>
      <a:accent3>
        <a:srgbClr val="F37920"/>
      </a:accent3>
      <a:accent4>
        <a:srgbClr val="EC297B"/>
      </a:accent4>
      <a:accent5>
        <a:srgbClr val="00ADEE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0436A9EF55F84F9A31D7BEBDDB9A30" ma:contentTypeVersion="16" ma:contentTypeDescription="Luo uusi asiakirja." ma:contentTypeScope="" ma:versionID="98c7fcfaea0a96e6f2f539095aef7826">
  <xsd:schema xmlns:xsd="http://www.w3.org/2001/XMLSchema" xmlns:xs="http://www.w3.org/2001/XMLSchema" xmlns:p="http://schemas.microsoft.com/office/2006/metadata/properties" xmlns:ns2="cdaeb8a3-1e76-4e16-bffb-555b75f0169b" xmlns:ns3="8494d79a-594e-48e8-a774-d3d8f3bfdcf8" targetNamespace="http://schemas.microsoft.com/office/2006/metadata/properties" ma:root="true" ma:fieldsID="007286034f4a34231c95e94c2b92187b" ns2:_="" ns3:_="">
    <xsd:import namespace="cdaeb8a3-1e76-4e16-bffb-555b75f0169b"/>
    <xsd:import namespace="8494d79a-594e-48e8-a774-d3d8f3bfd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b8a3-1e76-4e16-bffb-555b75f01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4d79a-594e-48e8-a774-d3d8f3bfd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aa842b-38e3-4791-9082-e49ca2f074ff}" ma:internalName="TaxCatchAll" ma:showField="CatchAllData" ma:web="8494d79a-594e-48e8-a774-d3d8f3bfd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94d79a-594e-48e8-a774-d3d8f3bfdcf8" xsi:nil="true"/>
    <lcf76f155ced4ddcb4097134ff3c332f xmlns="cdaeb8a3-1e76-4e16-bffb-555b75f016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90D9D1-460A-4BB6-BADD-B21312F5804A}"/>
</file>

<file path=customXml/itemProps2.xml><?xml version="1.0" encoding="utf-8"?>
<ds:datastoreItem xmlns:ds="http://schemas.openxmlformats.org/officeDocument/2006/customXml" ds:itemID="{705B6BEB-151C-41A1-A7BB-E6D21BA2768A}"/>
</file>

<file path=customXml/itemProps3.xml><?xml version="1.0" encoding="utf-8"?>
<ds:datastoreItem xmlns:ds="http://schemas.openxmlformats.org/officeDocument/2006/customXml" ds:itemID="{11DA5535-7C59-469B-9529-12C6E12B7405}"/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88</Words>
  <Application>Microsoft Office PowerPoint</Application>
  <PresentationFormat>On-screen Show (16:9)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COVER TITLE SAMPLE</vt:lpstr>
      <vt:lpstr>COVER TITLE SAMPLE</vt:lpstr>
      <vt:lpstr>COVER TITLE SAMPLE</vt:lpstr>
      <vt:lpstr>SAMPLE COVER SLIDE + BIG BACKGROUND PICTURE</vt:lpstr>
      <vt:lpstr>PowerPoint Presentation</vt:lpstr>
      <vt:lpstr>PowerPoint Presentation</vt:lpstr>
      <vt:lpstr>PowerPoint Presentation</vt:lpstr>
      <vt:lpstr>Sample 1 Sample txt</vt:lpstr>
      <vt:lpstr>Sample 1 Sample txt</vt:lpstr>
      <vt:lpstr>Sample 1 Sample txt</vt:lpstr>
      <vt:lpstr>Main title size 44</vt:lpstr>
      <vt:lpstr>Main title size 44</vt:lpstr>
      <vt:lpstr>PowerPoint Presentation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Korpi Marianna</dc:creator>
  <cp:lastModifiedBy>Korpi Marianna</cp:lastModifiedBy>
  <cp:revision>19</cp:revision>
  <dcterms:created xsi:type="dcterms:W3CDTF">2018-11-16T15:43:49Z</dcterms:created>
  <dcterms:modified xsi:type="dcterms:W3CDTF">2018-12-10T11:17:31Z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0x010100E10436A9EF55F84F9A31D7BEBDDB9A30</vt:lpwstr>
  </property>
</Properties>
</file>