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5" r:id="rId6"/>
    <p:sldId id="280" r:id="rId7"/>
    <p:sldId id="281" r:id="rId8"/>
    <p:sldId id="282" r:id="rId9"/>
    <p:sldId id="264" r:id="rId10"/>
    <p:sldId id="265" r:id="rId11"/>
    <p:sldId id="266" r:id="rId12"/>
    <p:sldId id="262" r:id="rId13"/>
    <p:sldId id="263" r:id="rId14"/>
    <p:sldId id="277" r:id="rId15"/>
    <p:sldId id="267" r:id="rId16"/>
    <p:sldId id="276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7A997DC-701C-A989-E928-C568F7226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87974"/>
            <a:ext cx="298782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D9C65B3-F0AD-B398-5A54-5EC6CD641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i-FI" sz="2000" kern="120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86A75F3-F254-3087-05F0-1E8374D73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980"/>
            <a:ext cx="9144000" cy="45159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kansikuva klikkaamalla keskellä näkyvää kuvaketta.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 rajaus/skaalaus on sopiva, klikataan kuvan ulkopuolelle.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poistamalla sen ensin </a:t>
            </a:r>
            <a:r>
              <a:rPr lang="fi-FI" sz="11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 voit lisätä uuden kuvan painamalla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–painiketta.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sekä kuvan alt-teksti tai merkitse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koristeelliseksi: aktivoi kuva ja klikkaa kuvan päällä </a:t>
            </a:r>
            <a:b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hiiren oikeaa &gt; Näytä vaihtoehtoinen teksti.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5816" y="1131590"/>
            <a:ext cx="5542384" cy="1117947"/>
          </a:xfrm>
        </p:spPr>
        <p:txBody>
          <a:bodyPr anchor="t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2448421"/>
            <a:ext cx="5544616" cy="109726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FISU – Elinvoimaa resurssiviisaudesta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1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näkyvää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alapuolelle, sekä kuvan alt-teksti tai merkitse se koristeelliseksi: aktivoi kuva ja klikkaa kuvan päällä hiiren oikeaa &gt; Näytä vaihtoehtoinen teksti.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5D59114-E160-7427-B192-9FC085120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näkyvää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alapuolelle, sekä kuvan alt-teksti tai merkitse se koristeelliseksi: aktivoi kuva ja klikkaa kuvan päällä hiiren oikeaa &gt; Näytä vaihtoehtoinen teksti.</a:t>
            </a:r>
          </a:p>
          <a:p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C46AC7B-1A24-7752-2587-F6F26344E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33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203598"/>
            <a:ext cx="4176464" cy="194421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6" y="-6980"/>
            <a:ext cx="4427984" cy="451596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kuva klikkaamalla keskellä näkyvää kuvaketta.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Kuvakehyksen sisään sijoitetun kuvan rajausta, kokoa ja sijaintia voi muuttaa aktivoimalla kuvalaatikon ja valitsemalla Muotoile-välilehdeltä Rajaa-työkalu. Muodon sisällä olevaa kuvaa voi tällöin siirtää (hiirellä tai nuoli-näppäimillä) tai skaalata suuremmaksi kuva-kehyksen sisällä.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Kuvaa skaalataan Shift-näppäin pohjassa kuvan kulmissa olevista valkoisista palloista. Kun rajaus/skaalaus on sopiva, klikataan kuvan ulkopuolelle.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Kuvan voi vaihtaa aktivoimalla kuvan ja poistamalla sen ensin </a:t>
            </a:r>
            <a:r>
              <a:rPr lang="fi-FI" sz="1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-näppäimellä.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 voit lisätä uuden kuvan painamalla Lisää kuva –painiketta. </a:t>
            </a: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Muista lisätä kuvaajatieto kuvan alapuolelle, sekä kuvan alt-teksti tai merkitse se koristeelliseksi: aktivoi kuva ja klikkaa kuvan päällä hiiren oikeaa &gt; Näytä vaihtoehtoinen teksti.</a:t>
            </a:r>
          </a:p>
          <a:p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A122DF1-2354-55E8-D6A4-FC5B9DFE5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C7E54-5DC1-66DE-9A84-75EFA8B3C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CA-2F2E-42ED-885A-8B2BBB73FA0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4001-CCE5-4079-B116-D757023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396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FFCA-2F2E-42ED-885A-8B2BBB73FA09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4001-CCE5-4079-B116-D75702348D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8898213-D2D8-C4BA-6720-43CE16B9B11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" y="4611280"/>
            <a:ext cx="2978429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3" r:id="rId5"/>
    <p:sldLayoutId id="2147483664" r:id="rId6"/>
    <p:sldLayoutId id="2147483662" r:id="rId7"/>
    <p:sldLayoutId id="2147483650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7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title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r>
              <a:rPr lang="fi-FI" dirty="0"/>
              <a:t>FISU</a:t>
            </a:r>
          </a:p>
          <a:p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9F38863-3854-A83E-93A9-E9EE29404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5C34C3D-5E5E-3D36-6450-7040D955FE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26A8B4-F23C-2C93-105F-E5634231B475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66BA5CE-1DE8-CF73-36B7-760B87431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8563891-85B5-6DC6-9655-9A9529D58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1FF94-3238-6B47-BD4E-7998F1C74EF2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1</a:t>
            </a:r>
            <a:br>
              <a:rPr lang="fi-FI" dirty="0"/>
            </a:b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ACBA2-03AB-D174-12A3-D05F6AD76150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D47B2D80-F206-F16E-D0C4-C74004C071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r="4867"/>
          <a:stretch/>
        </p:blipFill>
        <p:spPr>
          <a:xfrm>
            <a:off x="4716016" y="-6980"/>
            <a:ext cx="4427984" cy="4515966"/>
          </a:xfrm>
        </p:spPr>
      </p:pic>
    </p:spTree>
    <p:extLst>
      <p:ext uri="{BB962C8B-B14F-4D97-AF65-F5344CB8AC3E}">
        <p14:creationId xmlns:p14="http://schemas.microsoft.com/office/powerpoint/2010/main" val="234562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1</a:t>
            </a:r>
            <a:br>
              <a:rPr lang="fi-FI" dirty="0"/>
            </a:b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8DDDE-876F-A1DA-8916-CE2E8302F451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8164631-E884-2A10-EB45-49134DC05F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r="13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580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1</a:t>
            </a:r>
            <a:br>
              <a:rPr lang="fi-FI" dirty="0"/>
            </a:b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2AB71-74E5-0CEA-F861-6D6A6A0D9116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F27CFC96-DD4A-3BF4-6BC7-D8564B424F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r="8850"/>
          <a:stretch/>
        </p:blipFill>
        <p:spPr>
          <a:xfrm>
            <a:off x="4716016" y="-6980"/>
            <a:ext cx="4427984" cy="4515966"/>
          </a:xfrm>
        </p:spPr>
      </p:pic>
    </p:spTree>
    <p:extLst>
      <p:ext uri="{BB962C8B-B14F-4D97-AF65-F5344CB8AC3E}">
        <p14:creationId xmlns:p14="http://schemas.microsoft.com/office/powerpoint/2010/main" val="105119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1 size:32</a:t>
            </a:r>
          </a:p>
          <a:p>
            <a:pPr lvl="1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2 size:28</a:t>
            </a:r>
          </a:p>
          <a:p>
            <a:pPr lvl="2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3 size:24</a:t>
            </a:r>
          </a:p>
          <a:p>
            <a:pPr lvl="3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4 size:20</a:t>
            </a:r>
          </a:p>
          <a:p>
            <a:pPr lvl="4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5 size:20</a:t>
            </a:r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8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1 size:32</a:t>
            </a:r>
          </a:p>
          <a:p>
            <a:pPr lvl="1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2 size:28</a:t>
            </a:r>
          </a:p>
          <a:p>
            <a:pPr lvl="2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3 size:24</a:t>
            </a:r>
          </a:p>
          <a:p>
            <a:pPr lvl="3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4 size:20</a:t>
            </a:r>
          </a:p>
          <a:p>
            <a:pPr lvl="4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txt</a:t>
            </a:r>
            <a:r>
              <a:rPr lang="fi-FI" dirty="0"/>
              <a:t> 5 size:20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0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title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r>
              <a:rPr lang="fi-FI" dirty="0"/>
              <a:t>FISU</a:t>
            </a:r>
          </a:p>
          <a:p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title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r>
              <a:rPr lang="fi-FI" dirty="0"/>
              <a:t>FISU</a:t>
            </a:r>
          </a:p>
          <a:p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6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F910ADD4-8452-85E1-1CDC-A89FD6145C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B328D0D-DB4B-BB69-2ADF-A5D4FB9E9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121F738D-A426-A1E1-296A-4D62A929C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49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90BC46F-5721-DB92-D5AD-DE0E26F1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20475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Sample</a:t>
            </a:r>
            <a:r>
              <a:rPr lang="fi-FI" dirty="0">
                <a:solidFill>
                  <a:schemeClr val="bg1"/>
                </a:solidFill>
              </a:rPr>
              <a:t> cover </a:t>
            </a:r>
            <a:r>
              <a:rPr lang="fi-FI" dirty="0" err="1">
                <a:solidFill>
                  <a:schemeClr val="bg1"/>
                </a:solidFill>
              </a:rPr>
              <a:t>slide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+ </a:t>
            </a:r>
            <a:r>
              <a:rPr lang="fi-FI" dirty="0" err="1">
                <a:solidFill>
                  <a:schemeClr val="bg1"/>
                </a:solidFill>
              </a:rPr>
              <a:t>big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background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pPr>
              <a:spcBef>
                <a:spcPts val="0"/>
              </a:spcBef>
            </a:pPr>
            <a:r>
              <a:rPr lang="fi-FI" dirty="0" err="1">
                <a:solidFill>
                  <a:schemeClr val="bg1"/>
                </a:solidFill>
              </a:rPr>
              <a:t>Place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57AE79-230A-73F5-64D6-04460103714F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90BC46F-5721-DB92-D5AD-DE0E26F1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b="23294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Sample</a:t>
            </a:r>
            <a:r>
              <a:rPr lang="fi-FI" dirty="0">
                <a:solidFill>
                  <a:schemeClr val="bg1"/>
                </a:solidFill>
              </a:rPr>
              <a:t> cover </a:t>
            </a:r>
            <a:r>
              <a:rPr lang="fi-FI" dirty="0" err="1">
                <a:solidFill>
                  <a:schemeClr val="bg1"/>
                </a:solidFill>
              </a:rPr>
              <a:t>slide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+ </a:t>
            </a:r>
            <a:r>
              <a:rPr lang="fi-FI" dirty="0" err="1">
                <a:solidFill>
                  <a:schemeClr val="bg1"/>
                </a:solidFill>
              </a:rPr>
              <a:t>big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background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Place and </a:t>
            </a:r>
            <a:r>
              <a:rPr lang="fi-FI" dirty="0" err="1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57AE79-230A-73F5-64D6-04460103714F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90BC46F-5721-DB92-D5AD-DE0E26F1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30640" b="3737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Sample</a:t>
            </a:r>
            <a:r>
              <a:rPr lang="fi-FI" dirty="0">
                <a:solidFill>
                  <a:schemeClr val="bg1"/>
                </a:solidFill>
              </a:rPr>
              <a:t> cover </a:t>
            </a:r>
            <a:r>
              <a:rPr lang="fi-FI" dirty="0" err="1">
                <a:solidFill>
                  <a:schemeClr val="bg1"/>
                </a:solidFill>
              </a:rPr>
              <a:t>slide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+ </a:t>
            </a:r>
            <a:r>
              <a:rPr lang="fi-FI" dirty="0" err="1">
                <a:solidFill>
                  <a:schemeClr val="bg1"/>
                </a:solidFill>
              </a:rPr>
              <a:t>big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background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FISU</a:t>
            </a:r>
          </a:p>
          <a:p>
            <a:pPr>
              <a:spcBef>
                <a:spcPts val="0"/>
              </a:spcBef>
            </a:pPr>
            <a:r>
              <a:rPr lang="fi-FI" dirty="0">
                <a:solidFill>
                  <a:schemeClr val="bg1"/>
                </a:solidFill>
              </a:rPr>
              <a:t>Place and </a:t>
            </a:r>
            <a:r>
              <a:rPr lang="fi-FI" dirty="0" err="1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57AE79-230A-73F5-64D6-04460103714F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3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90BC46F-5721-DB92-D5AD-DE0E26F1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t="20010" b="30168"/>
          <a:stretch/>
        </p:blipFill>
        <p:spPr>
          <a:xfrm>
            <a:off x="0" y="-6980"/>
            <a:ext cx="9144000" cy="4515966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Sample</a:t>
            </a:r>
            <a:r>
              <a:rPr lang="fi-FI" dirty="0"/>
              <a:t> cover </a:t>
            </a:r>
            <a:r>
              <a:rPr lang="fi-FI" dirty="0" err="1"/>
              <a:t>slide</a:t>
            </a:r>
            <a:r>
              <a:rPr lang="fi-FI" dirty="0"/>
              <a:t> + </a:t>
            </a:r>
            <a:br>
              <a:rPr lang="fi-FI" dirty="0"/>
            </a:b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FISU</a:t>
            </a:r>
          </a:p>
          <a:p>
            <a:pPr>
              <a:spcBef>
                <a:spcPts val="0"/>
              </a:spcBef>
            </a:pPr>
            <a:r>
              <a:rPr lang="fi-FI" dirty="0"/>
              <a:t>Place and </a:t>
            </a:r>
            <a:r>
              <a:rPr lang="fi-FI" dirty="0" err="1"/>
              <a:t>date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57AE79-230A-73F5-64D6-04460103714F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fi-FI" sz="800" dirty="0" err="1">
                <a:solidFill>
                  <a:schemeClr val="bg1">
                    <a:lumMod val="50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0E3F59E-1423-37AE-C422-C7C9C8B50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4D7DD102-B1FD-B5CB-E652-1EAEDE72A7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FB3541-17EC-06A8-8568-E434460C8CC1}"/>
              </a:ext>
            </a:extLst>
          </p:cNvPr>
          <p:cNvSpPr txBox="1">
            <a:spLocks/>
          </p:cNvSpPr>
          <p:nvPr/>
        </p:nvSpPr>
        <p:spPr>
          <a:xfrm>
            <a:off x="4716016" y="4508985"/>
            <a:ext cx="4416499" cy="257175"/>
          </a:xfrm>
          <a:prstGeom prst="rect">
            <a:avLst/>
          </a:prstGeom>
        </p:spPr>
        <p:txBody>
          <a:bodyPr vert="horz" lIns="0" tIns="72000" rIns="180000" bIns="0" rtlCol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Photo: 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SU">
      <a:dk1>
        <a:sysClr val="windowText" lastClr="000000"/>
      </a:dk1>
      <a:lt1>
        <a:sysClr val="window" lastClr="FFFFFF"/>
      </a:lt1>
      <a:dk2>
        <a:srgbClr val="415D75"/>
      </a:dk2>
      <a:lt2>
        <a:srgbClr val="E8E8E8"/>
      </a:lt2>
      <a:accent1>
        <a:srgbClr val="86C440"/>
      </a:accent1>
      <a:accent2>
        <a:srgbClr val="C3D82E"/>
      </a:accent2>
      <a:accent3>
        <a:srgbClr val="F37920"/>
      </a:accent3>
      <a:accent4>
        <a:srgbClr val="EC297B"/>
      </a:accent4>
      <a:accent5>
        <a:srgbClr val="00ADEE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su10_pp-template-EN.pptx" id="{211BF6E1-AB86-470A-823E-6A7F1AE23E1F}" vid="{441A9A21-78CC-4222-B20C-BC6488B994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0436A9EF55F84F9A31D7BEBDDB9A30" ma:contentTypeVersion="17" ma:contentTypeDescription="Luo uusi asiakirja." ma:contentTypeScope="" ma:versionID="a8fcdc1958c7c5f0dd4baf998c20893a">
  <xsd:schema xmlns:xsd="http://www.w3.org/2001/XMLSchema" xmlns:xs="http://www.w3.org/2001/XMLSchema" xmlns:p="http://schemas.microsoft.com/office/2006/metadata/properties" xmlns:ns2="cdaeb8a3-1e76-4e16-bffb-555b75f0169b" xmlns:ns3="8494d79a-594e-48e8-a774-d3d8f3bfdcf8" targetNamespace="http://schemas.microsoft.com/office/2006/metadata/properties" ma:root="true" ma:fieldsID="99cfc3cd95b92392408f98b366825edd" ns2:_="" ns3:_="">
    <xsd:import namespace="cdaeb8a3-1e76-4e16-bffb-555b75f0169b"/>
    <xsd:import namespace="8494d79a-594e-48e8-a774-d3d8f3bfd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b8a3-1e76-4e16-bffb-555b75f01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4d79a-594e-48e8-a774-d3d8f3bfd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aa842b-38e3-4791-9082-e49ca2f074ff}" ma:internalName="TaxCatchAll" ma:showField="CatchAllData" ma:web="8494d79a-594e-48e8-a774-d3d8f3bfd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94d79a-594e-48e8-a774-d3d8f3bfdcf8" xsi:nil="true"/>
    <lcf76f155ced4ddcb4097134ff3c332f xmlns="cdaeb8a3-1e76-4e16-bffb-555b75f016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008A56-F822-4221-AD25-14A04A4F9EEE}"/>
</file>

<file path=customXml/itemProps2.xml><?xml version="1.0" encoding="utf-8"?>
<ds:datastoreItem xmlns:ds="http://schemas.openxmlformats.org/officeDocument/2006/customXml" ds:itemID="{6224D773-6697-4698-B34A-1D90FE1B72AE}"/>
</file>

<file path=customXml/itemProps3.xml><?xml version="1.0" encoding="utf-8"?>
<ds:datastoreItem xmlns:ds="http://schemas.openxmlformats.org/officeDocument/2006/customXml" ds:itemID="{ABDAF74B-DD42-49A2-9DFE-6755D348172D}"/>
</file>

<file path=docProps/app.xml><?xml version="1.0" encoding="utf-8"?>
<Properties xmlns="http://schemas.openxmlformats.org/officeDocument/2006/extended-properties" xmlns:vt="http://schemas.openxmlformats.org/officeDocument/2006/docPropsVTypes">
  <Template>Fisu10_pp-template-EN</Template>
  <TotalTime>0</TotalTime>
  <Words>193</Words>
  <Application>Microsoft Office PowerPoint</Application>
  <PresentationFormat>On-screen Show (16:9)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Cover title sample</vt:lpstr>
      <vt:lpstr>Cover title sample</vt:lpstr>
      <vt:lpstr>Cover title sample</vt:lpstr>
      <vt:lpstr>PowerPoint Presentation</vt:lpstr>
      <vt:lpstr>Sample cover slide  + big background picture</vt:lpstr>
      <vt:lpstr>Sample cover slide  + big background picture</vt:lpstr>
      <vt:lpstr>Sample cover slide  + big background picture</vt:lpstr>
      <vt:lpstr>Sample cover slide +  big background picture</vt:lpstr>
      <vt:lpstr>PowerPoint Presentation</vt:lpstr>
      <vt:lpstr>PowerPoint Presentation</vt:lpstr>
      <vt:lpstr>PowerPoint Presentation</vt:lpstr>
      <vt:lpstr>Sample 1 Sample txt</vt:lpstr>
      <vt:lpstr>Sample 1 Sample txt</vt:lpstr>
      <vt:lpstr>Sample 1 Sample txt</vt:lpstr>
      <vt:lpstr>Main title size 44</vt:lpstr>
      <vt:lpstr>Main title size 44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Talikka Hanna</dc:creator>
  <cp:lastModifiedBy>Talikka Hanna</cp:lastModifiedBy>
  <cp:revision>2</cp:revision>
  <dcterms:created xsi:type="dcterms:W3CDTF">2025-03-10T08:37:39Z</dcterms:created>
  <dcterms:modified xsi:type="dcterms:W3CDTF">2025-03-10T08:39:29Z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0x010100E10436A9EF55F84F9A31D7BEBDDB9A30</vt:lpwstr>
  </property>
</Properties>
</file>