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75" r:id="rId6"/>
    <p:sldId id="279" r:id="rId7"/>
    <p:sldId id="280" r:id="rId8"/>
    <p:sldId id="281" r:id="rId9"/>
    <p:sldId id="264" r:id="rId10"/>
    <p:sldId id="265" r:id="rId11"/>
    <p:sldId id="266" r:id="rId12"/>
    <p:sldId id="262" r:id="rId13"/>
    <p:sldId id="263" r:id="rId14"/>
    <p:sldId id="277" r:id="rId15"/>
    <p:sldId id="267" r:id="rId16"/>
    <p:sldId id="276" r:id="rId17"/>
    <p:sldId id="27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316831"/>
          </a:xfrm>
        </p:spPr>
        <p:txBody>
          <a:bodyPr anchor="t" anchorCtr="0">
            <a:noAutofit/>
          </a:bodyPr>
          <a:lstStyle>
            <a:lvl1pPr algn="r"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FISU – Elinvoimaa resurssiviisaudesta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EE5BD60-67B3-8870-7327-077B61465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26262"/>
            <a:ext cx="2839055" cy="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4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4587974"/>
            <a:ext cx="26277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6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 anchor="t" anchorCtr="0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FISU – Elinvoimaa resurssiviisaudesta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1036BB9-5108-AFDE-EBEB-29622F0243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26262"/>
            <a:ext cx="2839055" cy="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 anchor="t" anchorCtr="0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FISU – Elinvoimaa resurssiviisaudesta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C45DD57-A204-3C66-714A-562FCE97D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26262"/>
            <a:ext cx="2839055" cy="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 anchor="t" anchorCtr="0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FISU – Elinvoimaa resurssiviisaudesta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6980"/>
            <a:ext cx="9144000" cy="45159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Kuvakehyksen sisään sijoitetun kuvan rajausta, kokoa ja sijaintia voi muuttaa aktivoimalla kuvalaatikon ja valitsemalla Muotoile-välilehdeltä Rajaa-työkalu. Muodon sisällä olevaa kuvaa voi tällöin siirtää (hiirellä tai nuoli-näppäimillä) tai skaalata suuremmaksi kuva-kehyksen sisällä.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Kuvaa skaalataan Shift-näppäin pohjassa kuvan kulmissa olevista valkoisista palloista.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 rajaus/skaalaus on sopiva, klikataan kuvan ulkopuolelle.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Kuvan voi vaihtaa aktivoimalla kuvan ja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poistamalla sen ensin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-näppäimellä.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Nyt voit lisätä uuden kuvan painamalla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kuva –painiketta.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Muista lisätä kuvaajatieto sekä kuvan alt-teksti tai merkitse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koristeelliseksi: aktivoi kuva ja klikkaa kuvan päällä </a:t>
            </a:r>
            <a:b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hiiren oikeaa &gt; Näytä vaihtoehtoinen teksti.</a:t>
            </a:r>
          </a:p>
        </p:txBody>
      </p:sp>
    </p:spTree>
    <p:extLst>
      <p:ext uri="{BB962C8B-B14F-4D97-AF65-F5344CB8AC3E}">
        <p14:creationId xmlns:p14="http://schemas.microsoft.com/office/powerpoint/2010/main" val="84671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203598"/>
            <a:ext cx="4176464" cy="194421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6" y="-6980"/>
            <a:ext cx="4427984" cy="451596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kuva klikkaamalla keskellä olevaa kuvaketta.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Kuvakehyksen sisään sijoitetun kuvan rajausta, kokoa ja sijaintia voi muuttaa aktivoimalla kuvalaatikon ja valitsemalla Muotoile-välilehdeltä Rajaa-työkalu. Muodon sisällä olevaa kuvaa voi tällöin siirtää (hiirellä tai nuoli-näppäimillä) tai skaalata suuremmaksi kuva-kehyksen sisällä.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Kuvaa skaalataan Shift-näppäin pohjassa kuvan kulmissa olevista valkoisista palloista. Kun rajaus/skaalaus on sopiva, klikataan kuvan ulkopuolelle.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Kuvan voi vaihtaa aktivoimalla kuvan ja poistamalla sen ensin </a:t>
            </a:r>
            <a:r>
              <a:rPr lang="fi-FI" sz="1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-näppäimellä. Nyt voit lisätä uuden kuvan painamalla Lisää kuva –painiketta.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Muista lisätä kuvaajatieto kuvan alapuolelle sekä alt-teksti tai merkitse se koristeelliseksi: aktivoi kuva ja klikkaa kuvan päällä hiiren oikeaa &gt; Näytä vaihtoehtoinen teksti.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3DFC177-B0D0-B290-0F49-B8F9402925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26262"/>
            <a:ext cx="2839055" cy="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203598"/>
            <a:ext cx="4176464" cy="194421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6" y="-6980"/>
            <a:ext cx="4427984" cy="451596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kuva klikkaamalla keskellä olevaa kuvaketta.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Kuvakehyksen sisään sijoitetun kuvan rajausta, kokoa ja sijaintia voi muuttaa aktivoimalla kuvalaatikon ja valitsemalla Muotoile-välilehdeltä Rajaa-työkalu. Muodon sisällä olevaa kuvaa voi tällöin siirtää (hiirellä tai nuoli-näppäimillä) tai skaalata suuremmaksi kuva-kehyksen sisällä.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Kuvaa skaalataan Shift-näppäin pohjassa kuvan kulmissa olevista valkoisista palloista. Kun rajaus/skaalaus on sopiva, klikataan kuvan ulkopuolelle.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Kuvan voi vaihtaa aktivoimalla kuvan ja poistamalla sen ensin </a:t>
            </a:r>
            <a:r>
              <a:rPr lang="fi-FI" sz="1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-näppäimellä. Nyt voit lisätä uuden kuvan painamalla Lisää kuva –painiketta.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Muista lisätä kuvaajatieto kuvan alapuolelle sekä alt-teksti tai merkitse se koristeelliseksi: aktivoi kuva ja klikkaa kuvan päällä hiiren oikeaa &gt; Näytä vaihtoehtoinen teksti.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95C88BE-C2B4-0317-3970-CB4897811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26262"/>
            <a:ext cx="2839055" cy="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203598"/>
            <a:ext cx="4176464" cy="194421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6" y="-6980"/>
            <a:ext cx="4427984" cy="451596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kuva klikkaamalla keskellä olevaa kuvaketta.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Kuvakehyksen sisään sijoitetun kuvan rajausta, kokoa ja sijaintia voi muuttaa aktivoimalla kuvalaatikon ja valitsemalla Muotoile-välilehdeltä Rajaa-työkalu. Muodon sisällä olevaa kuvaa voi tällöin siirtää (hiirellä tai nuoli-näppäimillä) tai skaalata suuremmaksi kuva-kehyksen sisällä.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Kuvaa skaalataan Shift-näppäin pohjassa kuvan kulmissa olevista valkoisista palloista. Kun rajaus/skaalaus on sopiva, klikataan kuvan ulkopuolelle.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Kuvan voi vaihtaa aktivoimalla kuvan ja poistamalla sen ensin </a:t>
            </a:r>
            <a:r>
              <a:rPr lang="fi-FI" sz="1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-näppäimellä. Nyt voit lisätä uuden kuvan painamalla Lisää kuva –painiketta.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Muista lisätä kuvaajatieto kuvan alapuolelle sekä alt-teksti tai merkitse se koristeelliseksi: aktivoi kuva ja klikkaa kuvan päällä hiiren oikeaa &gt; Näytä vaihtoehtoinen teksti.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843D5C5-2A4F-F1EC-E788-4294E8D0F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26262"/>
            <a:ext cx="2839055" cy="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B210F00-EE6A-E590-3A24-BFACF860B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26262"/>
            <a:ext cx="2839055" cy="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396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FFCA-2F2E-42ED-885A-8B2BBB73FA09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4001-CCE5-4079-B116-D75702348D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26262"/>
            <a:ext cx="2839055" cy="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3" r:id="rId5"/>
    <p:sldLayoutId id="2147483664" r:id="rId6"/>
    <p:sldLayoutId id="2147483662" r:id="rId7"/>
    <p:sldLayoutId id="2147483650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67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kansidiasta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Esityksen pitäjä</a:t>
            </a:r>
          </a:p>
          <a:p>
            <a:r>
              <a:rPr lang="fi-FI" dirty="0"/>
              <a:t>FISU</a:t>
            </a:r>
          </a:p>
          <a:p>
            <a:r>
              <a:rPr lang="fi-FI" dirty="0"/>
              <a:t>Tilaisuus ja päivämäärä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987358-DC55-88E6-597B-0CEB1B39AE8B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5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98C95FB-9833-C68C-7A93-FF88096DA7EA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Esimerkki 1</a:t>
            </a:r>
            <a:br>
              <a:rPr lang="fi-FI" dirty="0"/>
            </a:br>
            <a:r>
              <a:rPr lang="fi-FI" dirty="0" err="1"/>
              <a:t>Nosto/äläys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r="4882"/>
          <a:stretch/>
        </p:blipFill>
        <p:spPr>
          <a:xfrm>
            <a:off x="4716016" y="-6980"/>
            <a:ext cx="4427984" cy="4515966"/>
          </a:xfr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D638986-07FA-0F99-5EED-9D725CB8ADCE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Esimerkki 2</a:t>
            </a:r>
            <a:br>
              <a:rPr lang="fi-FI" dirty="0"/>
            </a:br>
            <a:r>
              <a:rPr lang="fi-FI" dirty="0" err="1"/>
              <a:t>Nosto/äläys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r="13249"/>
          <a:stretch/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FC8FA06-1176-DF32-15F9-DB154F2756DA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0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Esimerkki 3</a:t>
            </a:r>
            <a:br>
              <a:rPr lang="fi-FI" dirty="0"/>
            </a:br>
            <a:r>
              <a:rPr lang="fi-FI" b="0" dirty="0" err="1"/>
              <a:t>Nosto/äläys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r="10906"/>
          <a:stretch/>
        </p:blipFill>
        <p:spPr>
          <a:xfrm>
            <a:off x="4716016" y="-6980"/>
            <a:ext cx="4427984" cy="4515966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0DBA13C-2C42-9B83-37E7-F411566EE443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9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 </a:t>
            </a:r>
            <a:r>
              <a:rPr lang="fi-FI" dirty="0" err="1"/>
              <a:t>tekstidia</a:t>
            </a:r>
            <a:r>
              <a:rPr lang="fi-FI" dirty="0"/>
              <a:t> hyrrillä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Tekstitaso 1 size:32</a:t>
            </a:r>
          </a:p>
          <a:p>
            <a:pPr lvl="1"/>
            <a:r>
              <a:rPr lang="fi-FI" dirty="0"/>
              <a:t>Tekstitaso 2 size:28</a:t>
            </a:r>
          </a:p>
          <a:p>
            <a:pPr lvl="2"/>
            <a:r>
              <a:rPr lang="fi-FI" dirty="0"/>
              <a:t>Tekstitaso 3 size:24</a:t>
            </a:r>
          </a:p>
          <a:p>
            <a:pPr lvl="3"/>
            <a:r>
              <a:rPr lang="fi-FI" dirty="0"/>
              <a:t>Tekstitaso 4 size:20</a:t>
            </a:r>
          </a:p>
          <a:p>
            <a:pPr lvl="4"/>
            <a:r>
              <a:rPr lang="fi-FI" dirty="0"/>
              <a:t>Tekstitaso 5 size:20</a:t>
            </a:r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8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 </a:t>
            </a:r>
            <a:r>
              <a:rPr lang="fi-FI" dirty="0" err="1"/>
              <a:t>tekstidia</a:t>
            </a:r>
            <a:r>
              <a:rPr lang="fi-FI" dirty="0"/>
              <a:t> ilman hyrriä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Tekstitaso 1 size:32</a:t>
            </a:r>
          </a:p>
          <a:p>
            <a:pPr lvl="1"/>
            <a:r>
              <a:rPr lang="fi-FI" dirty="0"/>
              <a:t>Tekstitaso 2 size:28</a:t>
            </a:r>
          </a:p>
          <a:p>
            <a:pPr lvl="2"/>
            <a:r>
              <a:rPr lang="fi-FI" dirty="0"/>
              <a:t>Tekstitaso 3 size:24</a:t>
            </a:r>
          </a:p>
          <a:p>
            <a:pPr lvl="3"/>
            <a:r>
              <a:rPr lang="fi-FI" dirty="0"/>
              <a:t>Tekstitaso 4 size:20</a:t>
            </a:r>
          </a:p>
          <a:p>
            <a:pPr lvl="4"/>
            <a:r>
              <a:rPr lang="fi-FI" dirty="0"/>
              <a:t>Tekstitaso 5 size:20</a:t>
            </a:r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3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0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kansidiasta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Esityksen pitäjä</a:t>
            </a:r>
          </a:p>
          <a:p>
            <a:r>
              <a:rPr lang="fi-FI" dirty="0"/>
              <a:t>FISU</a:t>
            </a:r>
          </a:p>
          <a:p>
            <a:r>
              <a:rPr lang="fi-FI" dirty="0"/>
              <a:t>Tilaisuus ja päivämäärä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kansidiasta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Esityksen pitäjä</a:t>
            </a:r>
          </a:p>
          <a:p>
            <a:r>
              <a:rPr lang="fi-FI" dirty="0"/>
              <a:t>FISU</a:t>
            </a:r>
          </a:p>
          <a:p>
            <a:r>
              <a:rPr lang="fi-FI" dirty="0"/>
              <a:t>Tilaisuus ja päivämäärä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6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B74E8E4B-CFC4-1D2A-6019-07D9B36D2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C1113C8-7354-68E4-CA02-E6B41DF31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0E5D265-9747-44C7-3A5F-AE9C59365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1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20086"/>
          <a:stretch/>
        </p:blipFill>
        <p:spPr>
          <a:xfrm>
            <a:off x="0" y="-6980"/>
            <a:ext cx="9144000" cy="451596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31590"/>
            <a:ext cx="6910536" cy="144016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Esimerkki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kansidiasta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isolla taustakuvalla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2698626"/>
            <a:ext cx="5544616" cy="109726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Esityksen pitäjä</a:t>
            </a:r>
          </a:p>
          <a:p>
            <a:r>
              <a:rPr lang="fi-FI" dirty="0">
                <a:solidFill>
                  <a:schemeClr val="bg1"/>
                </a:solidFill>
              </a:rPr>
              <a:t>FISU</a:t>
            </a:r>
          </a:p>
          <a:p>
            <a:r>
              <a:rPr lang="fi-FI" dirty="0">
                <a:solidFill>
                  <a:schemeClr val="bg1"/>
                </a:solidFill>
              </a:rPr>
              <a:t>Tilaisuus ja päivämäärä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561180-42E4-FF42-C348-395E022CA812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8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 b="23294"/>
          <a:stretch/>
        </p:blipFill>
        <p:spPr>
          <a:xfrm>
            <a:off x="0" y="-6980"/>
            <a:ext cx="9144000" cy="451596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31590"/>
            <a:ext cx="6910536" cy="14401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Esimerkki kansidiasta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isolla taustakuvalla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2355726"/>
            <a:ext cx="5544616" cy="10972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dirty="0">
                <a:solidFill>
                  <a:schemeClr val="bg1"/>
                </a:solidFill>
              </a:rPr>
              <a:t>Esityksen pitäjä</a:t>
            </a:r>
          </a:p>
          <a:p>
            <a:pPr>
              <a:spcBef>
                <a:spcPts val="0"/>
              </a:spcBef>
            </a:pPr>
            <a:r>
              <a:rPr lang="fi-FI" dirty="0">
                <a:solidFill>
                  <a:schemeClr val="bg1"/>
                </a:solidFill>
              </a:rPr>
              <a:t>FISU</a:t>
            </a:r>
          </a:p>
          <a:p>
            <a:pPr>
              <a:spcBef>
                <a:spcPts val="0"/>
              </a:spcBef>
            </a:pPr>
            <a:r>
              <a:rPr lang="fi-FI" dirty="0">
                <a:solidFill>
                  <a:schemeClr val="bg1"/>
                </a:solidFill>
              </a:rPr>
              <a:t>Tilaisuus ja päivämäärä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561180-42E4-FF42-C348-395E022CA812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0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1" b="-75"/>
          <a:stretch/>
        </p:blipFill>
        <p:spPr>
          <a:xfrm>
            <a:off x="0" y="-6980"/>
            <a:ext cx="9144000" cy="451596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31590"/>
            <a:ext cx="6910536" cy="144016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Esimerkki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kansidiasta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isolla taustakuvalla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2698626"/>
            <a:ext cx="5544616" cy="109726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Esityksen pitäjä</a:t>
            </a:r>
          </a:p>
          <a:p>
            <a:r>
              <a:rPr lang="fi-FI" dirty="0">
                <a:solidFill>
                  <a:schemeClr val="bg1"/>
                </a:solidFill>
              </a:rPr>
              <a:t>FISU</a:t>
            </a:r>
          </a:p>
          <a:p>
            <a:r>
              <a:rPr lang="fi-FI" dirty="0">
                <a:solidFill>
                  <a:schemeClr val="bg1"/>
                </a:solidFill>
              </a:rPr>
              <a:t>Tilaisuus ja päivämäärä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561180-42E4-FF42-C348-395E022CA812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6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13285" b="31860"/>
          <a:stretch/>
        </p:blipFill>
        <p:spPr>
          <a:xfrm>
            <a:off x="0" y="-6980"/>
            <a:ext cx="9144000" cy="451596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31590"/>
            <a:ext cx="6910536" cy="1440160"/>
          </a:xfrm>
        </p:spPr>
        <p:txBody>
          <a:bodyPr>
            <a:normAutofit fontScale="90000"/>
          </a:bodyPr>
          <a:lstStyle/>
          <a:p>
            <a:r>
              <a:rPr lang="fi-FI" dirty="0"/>
              <a:t>Esimerkki </a:t>
            </a:r>
            <a:br>
              <a:rPr lang="fi-FI" dirty="0"/>
            </a:br>
            <a:r>
              <a:rPr lang="fi-FI" dirty="0"/>
              <a:t>kansidiasta </a:t>
            </a:r>
            <a:br>
              <a:rPr lang="fi-FI" dirty="0"/>
            </a:br>
            <a:r>
              <a:rPr lang="fi-FI" dirty="0"/>
              <a:t>isolla taustakuvalla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2698626"/>
            <a:ext cx="5544616" cy="1097260"/>
          </a:xfrm>
        </p:spPr>
        <p:txBody>
          <a:bodyPr/>
          <a:lstStyle/>
          <a:p>
            <a:r>
              <a:rPr lang="fi-FI" dirty="0"/>
              <a:t>Esityksen pitäjä</a:t>
            </a:r>
          </a:p>
          <a:p>
            <a:r>
              <a:rPr lang="fi-FI" dirty="0"/>
              <a:t>FISU</a:t>
            </a:r>
          </a:p>
          <a:p>
            <a:r>
              <a:rPr lang="fi-FI" dirty="0"/>
              <a:t>Tilaisuus ja päivämäärä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561180-42E4-FF42-C348-395E022CA812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3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ACAB07-430A-B5A7-A570-7C370CAEDE47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Kuva: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6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SU">
      <a:dk1>
        <a:sysClr val="windowText" lastClr="000000"/>
      </a:dk1>
      <a:lt1>
        <a:sysClr val="window" lastClr="FFFFFF"/>
      </a:lt1>
      <a:dk2>
        <a:srgbClr val="415D75"/>
      </a:dk2>
      <a:lt2>
        <a:srgbClr val="E8E8E8"/>
      </a:lt2>
      <a:accent1>
        <a:srgbClr val="86C440"/>
      </a:accent1>
      <a:accent2>
        <a:srgbClr val="C3D82E"/>
      </a:accent2>
      <a:accent3>
        <a:srgbClr val="F37920"/>
      </a:accent3>
      <a:accent4>
        <a:srgbClr val="EC297B"/>
      </a:accent4>
      <a:accent5>
        <a:srgbClr val="00ADEE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su10_pp-pohja_FI.pptx" id="{F1402A99-DAC9-44AD-8A5A-708D96E78B01}" vid="{705BE86E-04A4-47F1-BC19-052EBB8E3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10436A9EF55F84F9A31D7BEBDDB9A30" ma:contentTypeVersion="17" ma:contentTypeDescription="Luo uusi asiakirja." ma:contentTypeScope="" ma:versionID="a8fcdc1958c7c5f0dd4baf998c20893a">
  <xsd:schema xmlns:xsd="http://www.w3.org/2001/XMLSchema" xmlns:xs="http://www.w3.org/2001/XMLSchema" xmlns:p="http://schemas.microsoft.com/office/2006/metadata/properties" xmlns:ns2="cdaeb8a3-1e76-4e16-bffb-555b75f0169b" xmlns:ns3="8494d79a-594e-48e8-a774-d3d8f3bfdcf8" targetNamespace="http://schemas.microsoft.com/office/2006/metadata/properties" ma:root="true" ma:fieldsID="99cfc3cd95b92392408f98b366825edd" ns2:_="" ns3:_="">
    <xsd:import namespace="cdaeb8a3-1e76-4e16-bffb-555b75f0169b"/>
    <xsd:import namespace="8494d79a-594e-48e8-a774-d3d8f3bfd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b8a3-1e76-4e16-bffb-555b75f01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cc00016d-99cc-4f5f-89f9-a69eca35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4d79a-594e-48e8-a774-d3d8f3bfdc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1aa842b-38e3-4791-9082-e49ca2f074ff}" ma:internalName="TaxCatchAll" ma:showField="CatchAllData" ma:web="8494d79a-594e-48e8-a774-d3d8f3bfd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94d79a-594e-48e8-a774-d3d8f3bfdcf8" xsi:nil="true"/>
    <lcf76f155ced4ddcb4097134ff3c332f xmlns="cdaeb8a3-1e76-4e16-bffb-555b75f016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3439D3-7FF1-4B75-B2F4-04FDA2C97C8D}"/>
</file>

<file path=customXml/itemProps2.xml><?xml version="1.0" encoding="utf-8"?>
<ds:datastoreItem xmlns:ds="http://schemas.openxmlformats.org/officeDocument/2006/customXml" ds:itemID="{49024E99-6F7A-4C9B-A392-EA56B93D1F8F}"/>
</file>

<file path=customXml/itemProps3.xml><?xml version="1.0" encoding="utf-8"?>
<ds:datastoreItem xmlns:ds="http://schemas.openxmlformats.org/officeDocument/2006/customXml" ds:itemID="{990627AA-11E9-4FF7-A0E4-F23B2086FF40}"/>
</file>

<file path=docProps/app.xml><?xml version="1.0" encoding="utf-8"?>
<Properties xmlns="http://schemas.openxmlformats.org/officeDocument/2006/extended-properties" xmlns:vt="http://schemas.openxmlformats.org/officeDocument/2006/docPropsVTypes">
  <Template>Fisu10_pp-pohja_FI</Template>
  <TotalTime>0</TotalTime>
  <Words>173</Words>
  <Application>Microsoft Office PowerPoint</Application>
  <PresentationFormat>On-screen Show (16:9)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 Theme</vt:lpstr>
      <vt:lpstr>Esimerkki kansidiasta </vt:lpstr>
      <vt:lpstr>Esimerkki kansidiasta </vt:lpstr>
      <vt:lpstr>Esimerkki kansidiasta </vt:lpstr>
      <vt:lpstr>PowerPoint Presentation</vt:lpstr>
      <vt:lpstr>Esimerkki  kansidiasta  isolla taustakuvalla</vt:lpstr>
      <vt:lpstr>Esimerkki kansidiasta  isolla taustakuvalla</vt:lpstr>
      <vt:lpstr>Esimerkki  kansidiasta  isolla taustakuvalla</vt:lpstr>
      <vt:lpstr>Esimerkki  kansidiasta  isolla taustakuvalla</vt:lpstr>
      <vt:lpstr>PowerPoint Presentation</vt:lpstr>
      <vt:lpstr>PowerPoint Presentation</vt:lpstr>
      <vt:lpstr>PowerPoint Presentation</vt:lpstr>
      <vt:lpstr>Esimerkki 1 Nosto/äläys</vt:lpstr>
      <vt:lpstr>Esimerkki 2 Nosto/äläys</vt:lpstr>
      <vt:lpstr>Esimerkki 3 Nosto/äläys</vt:lpstr>
      <vt:lpstr>Perus tekstidia hyrrillä</vt:lpstr>
      <vt:lpstr>Perus tekstidia ilman hyrriä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Talikka Hanna</dc:creator>
  <cp:lastModifiedBy>Talikka Hanna</cp:lastModifiedBy>
  <cp:revision>2</cp:revision>
  <dcterms:created xsi:type="dcterms:W3CDTF">2025-03-10T08:36:16Z</dcterms:created>
  <dcterms:modified xsi:type="dcterms:W3CDTF">2025-03-10T08:39:12Z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0x010100E10436A9EF55F84F9A31D7BEBDDB9A30</vt:lpwstr>
  </property>
</Properties>
</file>